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Default Extension="gif" ContentType="image/gif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4"/>
  </p:notesMasterIdLst>
  <p:handoutMasterIdLst>
    <p:handoutMasterId r:id="rId5"/>
  </p:handoutMasterIdLst>
  <p:sldIdLst>
    <p:sldId id="258" r:id="rId2"/>
    <p:sldId id="259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A001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2022" y="-96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D40CC6-C033-4A23-8FF6-625F4E97D8D4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6D72E5-E020-4DC7-907B-DC341BEFF45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B02F0F-5E09-4B1D-ADC7-B2A8FC675DB4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77CA01-00AD-4FF0-B486-F6EBFD9968C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77CA01-00AD-4FF0-B486-F6EBFD9968C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77CA01-00AD-4FF0-B486-F6EBFD9968C7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gi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gi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gi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gi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gi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gi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gi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gi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gif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gi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wirlpg1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Picture 19" descr="text.gif"/>
          <p:cNvPicPr>
            <a:picLocks noChangeAspect="1"/>
          </p:cNvPicPr>
          <p:nvPr userDrawn="1"/>
        </p:nvPicPr>
        <p:blipFill>
          <a:blip r:embed="rId3" cstate="print"/>
          <a:srcRect b="7913"/>
          <a:stretch>
            <a:fillRect/>
          </a:stretch>
        </p:blipFill>
        <p:spPr>
          <a:xfrm>
            <a:off x="222253" y="4696048"/>
            <a:ext cx="8585255" cy="2161952"/>
          </a:xfrm>
          <a:prstGeom prst="rect">
            <a:avLst/>
          </a:prstGeom>
        </p:spPr>
      </p:pic>
      <p:sp>
        <p:nvSpPr>
          <p:cNvPr id="23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3319461"/>
            <a:ext cx="9144000" cy="7620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45720" indent="-45720" algn="ctr">
              <a:spcBef>
                <a:spcPts val="5"/>
              </a:spcBef>
              <a:buNone/>
              <a:defRPr sz="4000" b="1" i="0" baseline="0">
                <a:solidFill>
                  <a:srgbClr val="4A001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z="4000" b="1" dirty="0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t>Subtitle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 hasCustomPrompt="1"/>
          </p:nvPr>
        </p:nvSpPr>
        <p:spPr>
          <a:xfrm>
            <a:off x="0" y="2297097"/>
            <a:ext cx="9144000" cy="102236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lang="en-US" sz="6000" kern="1200" smtClean="0">
                <a:solidFill>
                  <a:srgbClr val="4A0010"/>
                </a:solidFill>
                <a:latin typeface="Arial Black" pitchFamily="34" charset="0"/>
                <a:ea typeface="+mn-ea"/>
                <a:cs typeface="Arial" pitchFamily="34" charset="0"/>
              </a:defRPr>
            </a:lvl1pPr>
          </a:lstStyle>
          <a:p>
            <a:r>
              <a:rPr lang="en-US" dirty="0" smtClean="0"/>
              <a:t>Title here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4" cstate="print"/>
          <a:stretch>
            <a:fillRect/>
          </a:stretch>
        </p:blipFill>
        <p:spPr bwMode="auto">
          <a:xfrm>
            <a:off x="4043012" y="380999"/>
            <a:ext cx="112708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"/>
          <p:cNvSpPr>
            <a:spLocks noGrp="1"/>
          </p:cNvSpPr>
          <p:nvPr>
            <p:ph sz="half" idx="1"/>
          </p:nvPr>
        </p:nvSpPr>
        <p:spPr>
          <a:xfrm>
            <a:off x="381000" y="2286000"/>
            <a:ext cx="8382000" cy="40687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6" name="Picture 15" descr="MissouriStateText.bmp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6200" y="186584"/>
            <a:ext cx="3064933" cy="744141"/>
          </a:xfrm>
          <a:prstGeom prst="rect">
            <a:avLst/>
          </a:prstGeom>
        </p:spPr>
      </p:pic>
      <p:pic>
        <p:nvPicPr>
          <p:cNvPr id="21" name="Picture 20" descr="Maroonbar.bmp"/>
          <p:cNvPicPr preferRelativeResize="0">
            <a:picLocks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207317"/>
          </a:xfrm>
          <a:prstGeom prst="rect">
            <a:avLst/>
          </a:prstGeom>
        </p:spPr>
      </p:pic>
      <p:sp>
        <p:nvSpPr>
          <p:cNvPr id="17" name="Text Placeholder 16"/>
          <p:cNvSpPr>
            <a:spLocks noGrp="1"/>
          </p:cNvSpPr>
          <p:nvPr>
            <p:ph type="body" sz="quarter" idx="13" hasCustomPrompt="1"/>
          </p:nvPr>
        </p:nvSpPr>
        <p:spPr>
          <a:xfrm>
            <a:off x="381000" y="1143000"/>
            <a:ext cx="8382000" cy="106680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4500" b="1"/>
            </a:lvl1pPr>
          </a:lstStyle>
          <a:p>
            <a:pPr lvl="0"/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A7AC667-A3EC-4EB4-B30A-C3AD0F60E91A}" type="datetime4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May 7, 2010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algn="r"/>
            <a:r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 userDrawn="1"/>
        </p:nvPicPr>
        <p:blipFill>
          <a:blip r:embed="rId4" cstate="print"/>
          <a:stretch>
            <a:fillRect/>
          </a:stretch>
        </p:blipFill>
        <p:spPr bwMode="auto">
          <a:xfrm>
            <a:off x="8380226" y="417510"/>
            <a:ext cx="427281" cy="513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 hasCustomPrompt="1"/>
          </p:nvPr>
        </p:nvSpPr>
        <p:spPr>
          <a:xfrm>
            <a:off x="685800" y="4572000"/>
            <a:ext cx="7848600" cy="1295400"/>
          </a:xfrm>
          <a:prstGeom prst="rect">
            <a:avLst/>
          </a:prstGeom>
        </p:spPr>
        <p:txBody>
          <a:bodyPr anchor="ctr"/>
          <a:lstStyle>
            <a:lvl1pPr algn="l">
              <a:defRPr sz="4400"/>
            </a:lvl1pPr>
          </a:lstStyle>
          <a:p>
            <a:r>
              <a:rPr lang="en-US" sz="4500" dirty="0" smtClean="0">
                <a:latin typeface="Arial Black" pitchFamily="34" charset="0"/>
                <a:cs typeface="Arial" pitchFamily="34" charset="0"/>
              </a:rPr>
              <a:t>Title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2B13D-D6F9-48DB-9A7C-99DFBD7B10E7}" type="datetime4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May 7, 2010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 descr="MissouriStateText.bmp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6200" y="186584"/>
            <a:ext cx="3064933" cy="744141"/>
          </a:xfrm>
          <a:prstGeom prst="rect">
            <a:avLst/>
          </a:prstGeom>
        </p:spPr>
      </p:pic>
      <p:pic>
        <p:nvPicPr>
          <p:cNvPr id="17" name="Picture 16" descr="Maroonbar.bmp"/>
          <p:cNvPicPr preferRelativeResize="0">
            <a:picLocks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207317"/>
          </a:xfrm>
          <a:prstGeom prst="rect">
            <a:avLst/>
          </a:prstGeom>
        </p:spPr>
      </p:pic>
      <p:pic>
        <p:nvPicPr>
          <p:cNvPr id="15" name="Picture 2"/>
          <p:cNvPicPr>
            <a:picLocks noChangeAspect="1" noChangeArrowheads="1"/>
          </p:cNvPicPr>
          <p:nvPr userDrawn="1"/>
        </p:nvPicPr>
        <p:blipFill>
          <a:blip r:embed="rId4" cstate="print"/>
          <a:stretch>
            <a:fillRect/>
          </a:stretch>
        </p:blipFill>
        <p:spPr bwMode="auto">
          <a:xfrm>
            <a:off x="8380226" y="417510"/>
            <a:ext cx="427281" cy="513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2057400"/>
            <a:ext cx="4191000" cy="4267200"/>
          </a:xfrm>
          <a:prstGeom prst="rect">
            <a:avLst/>
          </a:prstGeom>
        </p:spPr>
        <p:txBody>
          <a:bodyPr/>
          <a:lstStyle>
            <a:lvl1pPr marL="0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3"/>
          </p:nvPr>
        </p:nvSpPr>
        <p:spPr>
          <a:xfrm>
            <a:off x="4648200" y="2057400"/>
            <a:ext cx="4114800" cy="4267200"/>
          </a:xfrm>
          <a:prstGeom prst="rect">
            <a:avLst/>
          </a:prstGeom>
        </p:spPr>
        <p:txBody>
          <a:bodyPr/>
          <a:lstStyle>
            <a:lvl1pPr marL="0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1" name="Title 20"/>
          <p:cNvSpPr>
            <a:spLocks noGrp="1"/>
          </p:cNvSpPr>
          <p:nvPr>
            <p:ph type="title" hasCustomPrompt="1"/>
          </p:nvPr>
        </p:nvSpPr>
        <p:spPr>
          <a:xfrm>
            <a:off x="381000" y="1143000"/>
            <a:ext cx="8382000" cy="838200"/>
          </a:xfrm>
          <a:prstGeom prst="rect">
            <a:avLst/>
          </a:prstGeom>
        </p:spPr>
        <p:txBody>
          <a:bodyPr/>
          <a:lstStyle>
            <a:lvl1pPr>
              <a:defRPr sz="4500" b="1">
                <a:latin typeface="+mj-lt"/>
              </a:defRPr>
            </a:lvl1pPr>
          </a:lstStyle>
          <a:p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49603FA-4DF4-4F02-ACF0-416C97402E6E}" type="datetime4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May 7, 2010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algn="r"/>
            <a:r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Picture 17" descr="MissouriStateText.bmp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6200" y="186584"/>
            <a:ext cx="3064933" cy="744141"/>
          </a:xfrm>
          <a:prstGeom prst="rect">
            <a:avLst/>
          </a:prstGeom>
        </p:spPr>
      </p:pic>
      <p:pic>
        <p:nvPicPr>
          <p:cNvPr id="20" name="Picture 19" descr="Maroonbar.bmp"/>
          <p:cNvPicPr preferRelativeResize="0">
            <a:picLocks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207317"/>
          </a:xfrm>
          <a:prstGeom prst="rect">
            <a:avLst/>
          </a:prstGeom>
        </p:spPr>
      </p:pic>
      <p:pic>
        <p:nvPicPr>
          <p:cNvPr id="23" name="Picture 2"/>
          <p:cNvPicPr>
            <a:picLocks noChangeAspect="1" noChangeArrowheads="1"/>
          </p:cNvPicPr>
          <p:nvPr userDrawn="1"/>
        </p:nvPicPr>
        <p:blipFill>
          <a:blip r:embed="rId4" cstate="print"/>
          <a:stretch>
            <a:fillRect/>
          </a:stretch>
        </p:blipFill>
        <p:spPr bwMode="auto">
          <a:xfrm>
            <a:off x="8380226" y="417510"/>
            <a:ext cx="427281" cy="513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2"/>
          <p:cNvSpPr>
            <a:spLocks noGrp="1"/>
          </p:cNvSpPr>
          <p:nvPr>
            <p:ph sz="half" idx="13"/>
          </p:nvPr>
        </p:nvSpPr>
        <p:spPr>
          <a:xfrm>
            <a:off x="4648200" y="2057400"/>
            <a:ext cx="4114800" cy="4297363"/>
          </a:xfrm>
          <a:prstGeom prst="rect">
            <a:avLst/>
          </a:prstGeom>
        </p:spPr>
        <p:txBody>
          <a:bodyPr/>
          <a:lstStyle>
            <a:lvl1pPr marL="0" algn="l" defTabSz="914400" rtl="0" eaLnBrk="1" latinLnBrk="0" hangingPunct="1">
              <a:spcBef>
                <a:spcPts val="500"/>
              </a:spcBef>
              <a:buFont typeface="Arial" pitchFamily="34" charset="0"/>
              <a:buNone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Content Placeholder 2"/>
          <p:cNvSpPr>
            <a:spLocks noGrp="1"/>
          </p:cNvSpPr>
          <p:nvPr>
            <p:ph sz="half" idx="14"/>
          </p:nvPr>
        </p:nvSpPr>
        <p:spPr>
          <a:xfrm>
            <a:off x="381000" y="2057400"/>
            <a:ext cx="4114800" cy="4297363"/>
          </a:xfrm>
          <a:prstGeom prst="rect">
            <a:avLst/>
          </a:prstGeom>
        </p:spPr>
        <p:txBody>
          <a:bodyPr/>
          <a:lstStyle>
            <a:lvl1pPr marL="0" algn="l" defTabSz="914400" rtl="0" eaLnBrk="1" latinLnBrk="0" hangingPunct="1">
              <a:spcBef>
                <a:spcPts val="500"/>
              </a:spcBef>
              <a:buFont typeface="Arial" pitchFamily="34" charset="0"/>
              <a:buNone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5" name="Title 24"/>
          <p:cNvSpPr>
            <a:spLocks noGrp="1"/>
          </p:cNvSpPr>
          <p:nvPr>
            <p:ph type="title" hasCustomPrompt="1"/>
          </p:nvPr>
        </p:nvSpPr>
        <p:spPr>
          <a:xfrm>
            <a:off x="381000" y="1143000"/>
            <a:ext cx="8382000" cy="838200"/>
          </a:xfrm>
          <a:prstGeom prst="rect">
            <a:avLst/>
          </a:prstGeom>
        </p:spPr>
        <p:txBody>
          <a:bodyPr anchor="ctr"/>
          <a:lstStyle>
            <a:lvl1pPr>
              <a:defRPr sz="4400"/>
            </a:lvl1pPr>
          </a:lstStyle>
          <a:p>
            <a:r>
              <a:rPr lang="en-US" sz="4500" dirty="0" smtClean="0">
                <a:latin typeface="Arial Black" pitchFamily="34" charset="0"/>
                <a:cs typeface="Arial" pitchFamily="34" charset="0"/>
              </a:rPr>
              <a:t>Title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47F7D53-C64D-459F-B767-E3494AEF98A9}" type="datetime4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May 7, 2010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pPr algn="r"/>
            <a:r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Picture 17" descr="MissouriStateText.bmp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6200" y="186584"/>
            <a:ext cx="3064933" cy="744141"/>
          </a:xfrm>
          <a:prstGeom prst="rect">
            <a:avLst/>
          </a:prstGeom>
        </p:spPr>
      </p:pic>
      <p:pic>
        <p:nvPicPr>
          <p:cNvPr id="22" name="Picture 21" descr="Maroonbar.bmp"/>
          <p:cNvPicPr preferRelativeResize="0">
            <a:picLocks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207317"/>
          </a:xfrm>
          <a:prstGeom prst="rect">
            <a:avLst/>
          </a:prstGeom>
        </p:spPr>
      </p:pic>
      <p:pic>
        <p:nvPicPr>
          <p:cNvPr id="19" name="Picture 2"/>
          <p:cNvPicPr>
            <a:picLocks noChangeAspect="1" noChangeArrowheads="1"/>
          </p:cNvPicPr>
          <p:nvPr userDrawn="1"/>
        </p:nvPicPr>
        <p:blipFill>
          <a:blip r:embed="rId4" cstate="print"/>
          <a:stretch>
            <a:fillRect/>
          </a:stretch>
        </p:blipFill>
        <p:spPr bwMode="auto">
          <a:xfrm>
            <a:off x="8380226" y="417510"/>
            <a:ext cx="427281" cy="513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C8CC9-BC9A-4F56-B0E1-7F8D7B1E63F9}" type="datetime4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May 7, 2010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MissouriStateText.bmp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6200" y="186584"/>
            <a:ext cx="3064933" cy="744141"/>
          </a:xfrm>
          <a:prstGeom prst="rect">
            <a:avLst/>
          </a:prstGeom>
        </p:spPr>
      </p:pic>
      <p:pic>
        <p:nvPicPr>
          <p:cNvPr id="13" name="Picture 12" descr="Maroonbar.bmp"/>
          <p:cNvPicPr preferRelativeResize="0">
            <a:picLocks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207317"/>
          </a:xfrm>
          <a:prstGeom prst="rect">
            <a:avLst/>
          </a:prstGeom>
        </p:spPr>
      </p:pic>
      <p:pic>
        <p:nvPicPr>
          <p:cNvPr id="17" name="Picture 2"/>
          <p:cNvPicPr>
            <a:picLocks noChangeAspect="1" noChangeArrowheads="1"/>
          </p:cNvPicPr>
          <p:nvPr userDrawn="1"/>
        </p:nvPicPr>
        <p:blipFill>
          <a:blip r:embed="rId4" cstate="print"/>
          <a:stretch>
            <a:fillRect/>
          </a:stretch>
        </p:blipFill>
        <p:spPr bwMode="auto">
          <a:xfrm>
            <a:off x="8380226" y="417510"/>
            <a:ext cx="427281" cy="513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3124200" cy="1066800"/>
          </a:xfrm>
          <a:prstGeom prst="rect">
            <a:avLst/>
          </a:prstGeom>
        </p:spPr>
        <p:txBody>
          <a:bodyPr anchor="ctr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2286000"/>
            <a:ext cx="3124200" cy="396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14"/>
          <p:cNvSpPr txBox="1">
            <a:spLocks/>
          </p:cNvSpPr>
          <p:nvPr userDrawn="1"/>
        </p:nvSpPr>
        <p:spPr>
          <a:xfrm>
            <a:off x="685800" y="6400800"/>
            <a:ext cx="11430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2B83E1-A54D-4CBF-92C9-8C94EE1B25D5}" type="datetime1">
              <a:rPr kumimoji="0" lang="en-US" sz="125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5/7/2010</a:t>
            </a:fld>
            <a:endParaRPr kumimoji="0" lang="en-US" sz="12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9" name="Footer Placeholder 15"/>
          <p:cNvSpPr txBox="1">
            <a:spLocks/>
          </p:cNvSpPr>
          <p:nvPr userDrawn="1"/>
        </p:nvSpPr>
        <p:spPr>
          <a:xfrm>
            <a:off x="5791200" y="6400800"/>
            <a:ext cx="29718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Office/Department</a:t>
            </a:r>
            <a:endParaRPr kumimoji="0" lang="en-US" sz="12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0" name="Slide Number Placeholder 12"/>
          <p:cNvSpPr txBox="1">
            <a:spLocks/>
          </p:cNvSpPr>
          <p:nvPr userDrawn="1"/>
        </p:nvSpPr>
        <p:spPr>
          <a:xfrm>
            <a:off x="152400" y="6400800"/>
            <a:ext cx="5334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D7E9BF9-0DB9-49B8-82AD-011243E0D26E}" type="slidenum">
              <a:rPr kumimoji="0" lang="en-US" sz="125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3581400" y="1143000"/>
            <a:ext cx="5181600" cy="5105400"/>
          </a:xfrm>
          <a:prstGeom prst="rect">
            <a:avLst/>
          </a:prstGeom>
        </p:spPr>
        <p:txBody>
          <a:bodyPr/>
          <a:lstStyle>
            <a:lvl1pPr marL="0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8" name="Date Placeholder 1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4DBDB-5829-4BFF-A812-53863336400C}" type="datetime4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May 7, 2010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14" descr="MissouriStateText.bmp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6200" y="186584"/>
            <a:ext cx="3064933" cy="744141"/>
          </a:xfrm>
          <a:prstGeom prst="rect">
            <a:avLst/>
          </a:prstGeom>
        </p:spPr>
      </p:pic>
      <p:pic>
        <p:nvPicPr>
          <p:cNvPr id="17" name="Picture 16" descr="Maroonbar.bmp"/>
          <p:cNvPicPr preferRelativeResize="0">
            <a:picLocks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207317"/>
          </a:xfrm>
          <a:prstGeom prst="rect">
            <a:avLst/>
          </a:prstGeom>
        </p:spPr>
      </p:pic>
      <p:pic>
        <p:nvPicPr>
          <p:cNvPr id="21" name="Picture 2"/>
          <p:cNvPicPr>
            <a:picLocks noChangeAspect="1" noChangeArrowheads="1"/>
          </p:cNvPicPr>
          <p:nvPr userDrawn="1"/>
        </p:nvPicPr>
        <p:blipFill>
          <a:blip r:embed="rId4" cstate="print"/>
          <a:stretch>
            <a:fillRect/>
          </a:stretch>
        </p:blipFill>
        <p:spPr bwMode="auto">
          <a:xfrm>
            <a:off x="8380226" y="417510"/>
            <a:ext cx="427281" cy="513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4953001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143000"/>
            <a:ext cx="5486400" cy="37369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+mn-lt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519739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9FF47-A531-4FDC-8663-9ABA1BF1D77F}" type="datetime4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May 7, 2010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12" descr="MissouriStateText.bmp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6200" y="186584"/>
            <a:ext cx="3064933" cy="744141"/>
          </a:xfrm>
          <a:prstGeom prst="rect">
            <a:avLst/>
          </a:prstGeom>
        </p:spPr>
      </p:pic>
      <p:pic>
        <p:nvPicPr>
          <p:cNvPr id="16" name="Picture 15" descr="Maroonbar.bmp"/>
          <p:cNvPicPr preferRelativeResize="0">
            <a:picLocks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207317"/>
          </a:xfrm>
          <a:prstGeom prst="rect">
            <a:avLst/>
          </a:prstGeom>
        </p:spPr>
      </p:pic>
      <p:pic>
        <p:nvPicPr>
          <p:cNvPr id="14" name="Picture 2"/>
          <p:cNvPicPr>
            <a:picLocks noChangeAspect="1" noChangeArrowheads="1"/>
          </p:cNvPicPr>
          <p:nvPr userDrawn="1"/>
        </p:nvPicPr>
        <p:blipFill>
          <a:blip r:embed="rId4" cstate="print"/>
          <a:stretch>
            <a:fillRect/>
          </a:stretch>
        </p:blipFill>
        <p:spPr bwMode="auto">
          <a:xfrm>
            <a:off x="8380226" y="417510"/>
            <a:ext cx="427281" cy="513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229600" cy="4144963"/>
          </a:xfrm>
          <a:prstGeom prst="rect">
            <a:avLst/>
          </a:prstGeom>
        </p:spPr>
        <p:txBody>
          <a:bodyPr vert="vert"/>
          <a:lstStyle>
            <a:lvl1pPr marL="0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8" name="Title 17"/>
          <p:cNvSpPr>
            <a:spLocks noGrp="1"/>
          </p:cNvSpPr>
          <p:nvPr>
            <p:ph type="title" hasCustomPrompt="1"/>
          </p:nvPr>
        </p:nvSpPr>
        <p:spPr>
          <a:xfrm>
            <a:off x="457200" y="1143000"/>
            <a:ext cx="8229600" cy="914400"/>
          </a:xfrm>
          <a:prstGeom prst="rect">
            <a:avLst/>
          </a:prstGeom>
        </p:spPr>
        <p:txBody>
          <a:bodyPr/>
          <a:lstStyle>
            <a:lvl1pPr>
              <a:defRPr sz="4500" b="1"/>
            </a:lvl1pPr>
          </a:lstStyle>
          <a:p>
            <a:r>
              <a:rPr lang="en-US" sz="4500" dirty="0" smtClean="0">
                <a:latin typeface="Arial Black" pitchFamily="34" charset="0"/>
                <a:cs typeface="Arial" pitchFamily="34" charset="0"/>
              </a:rPr>
              <a:t>Title</a:t>
            </a:r>
            <a:endParaRPr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94626-0482-48DE-A541-4445BE49085F}" type="datetime4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May 7, 2010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12" descr="MissouriStateText.bmp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6200" y="186584"/>
            <a:ext cx="3064933" cy="744141"/>
          </a:xfrm>
          <a:prstGeom prst="rect">
            <a:avLst/>
          </a:prstGeom>
        </p:spPr>
      </p:pic>
      <p:pic>
        <p:nvPicPr>
          <p:cNvPr id="16" name="Picture 15" descr="Maroonbar.bmp"/>
          <p:cNvPicPr preferRelativeResize="0">
            <a:picLocks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207317"/>
          </a:xfrm>
          <a:prstGeom prst="rect">
            <a:avLst/>
          </a:prstGeom>
        </p:spPr>
      </p:pic>
      <p:pic>
        <p:nvPicPr>
          <p:cNvPr id="14" name="Picture 2"/>
          <p:cNvPicPr>
            <a:picLocks noChangeAspect="1" noChangeArrowheads="1"/>
          </p:cNvPicPr>
          <p:nvPr userDrawn="1"/>
        </p:nvPicPr>
        <p:blipFill>
          <a:blip r:embed="rId4" cstate="print"/>
          <a:stretch>
            <a:fillRect/>
          </a:stretch>
        </p:blipFill>
        <p:spPr bwMode="auto">
          <a:xfrm>
            <a:off x="8380226" y="417510"/>
            <a:ext cx="427281" cy="513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7086600" y="1143000"/>
            <a:ext cx="1600200" cy="5105400"/>
          </a:xfrm>
          <a:prstGeom prst="rect">
            <a:avLst/>
          </a:prstGeom>
        </p:spPr>
        <p:txBody>
          <a:bodyPr vert="eaVert" anchor="t"/>
          <a:lstStyle>
            <a:lvl1pPr>
              <a:defRPr sz="4400"/>
            </a:lvl1pPr>
          </a:lstStyle>
          <a:p>
            <a:r>
              <a:rPr lang="en-US" sz="4500" dirty="0" smtClean="0">
                <a:latin typeface="Arial Black" pitchFamily="34" charset="0"/>
                <a:cs typeface="Arial" pitchFamily="34" charset="0"/>
              </a:rPr>
              <a:t>Title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43000"/>
            <a:ext cx="6553200" cy="5105400"/>
          </a:xfrm>
          <a:prstGeom prst="rect">
            <a:avLst/>
          </a:prstGeom>
        </p:spPr>
        <p:txBody>
          <a:bodyPr vert="vert"/>
          <a:lstStyle>
            <a:lvl1pPr marL="0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ABCD-9E7D-41FE-98F2-A94C3F872AEB}" type="datetime4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May 7, 2010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12" descr="MissouriStateText.bmp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6200" y="186584"/>
            <a:ext cx="3064933" cy="744141"/>
          </a:xfrm>
          <a:prstGeom prst="rect">
            <a:avLst/>
          </a:prstGeom>
        </p:spPr>
      </p:pic>
      <p:pic>
        <p:nvPicPr>
          <p:cNvPr id="16" name="Picture 15" descr="Maroonbar.bmp"/>
          <p:cNvPicPr preferRelativeResize="0">
            <a:picLocks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207317"/>
          </a:xfrm>
          <a:prstGeom prst="rect">
            <a:avLst/>
          </a:prstGeom>
        </p:spPr>
      </p:pic>
      <p:pic>
        <p:nvPicPr>
          <p:cNvPr id="14" name="Picture 2"/>
          <p:cNvPicPr>
            <a:picLocks noChangeAspect="1" noChangeArrowheads="1"/>
          </p:cNvPicPr>
          <p:nvPr userDrawn="1"/>
        </p:nvPicPr>
        <p:blipFill>
          <a:blip r:embed="rId4" cstate="print"/>
          <a:stretch>
            <a:fillRect/>
          </a:stretch>
        </p:blipFill>
        <p:spPr bwMode="auto">
          <a:xfrm>
            <a:off x="8380226" y="417510"/>
            <a:ext cx="427281" cy="513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wirls2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1" name="Slide Number Placeholder 12"/>
          <p:cNvSpPr>
            <a:spLocks noGrp="1"/>
          </p:cNvSpPr>
          <p:nvPr>
            <p:ph type="sldNum" sz="quarter" idx="4"/>
          </p:nvPr>
        </p:nvSpPr>
        <p:spPr>
          <a:xfrm>
            <a:off x="381000" y="6400800"/>
            <a:ext cx="533400" cy="444381"/>
          </a:xfrm>
          <a:prstGeom prst="rect">
            <a:avLst/>
          </a:prstGeom>
        </p:spPr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Date Placeholder 14"/>
          <p:cNvSpPr>
            <a:spLocks noGrp="1"/>
          </p:cNvSpPr>
          <p:nvPr>
            <p:ph type="dt" sz="half" idx="2"/>
          </p:nvPr>
        </p:nvSpPr>
        <p:spPr>
          <a:xfrm>
            <a:off x="914400" y="6400799"/>
            <a:ext cx="1752600" cy="435837"/>
          </a:xfrm>
          <a:prstGeom prst="rect">
            <a:avLst/>
          </a:prstGeom>
        </p:spPr>
        <p:txBody>
          <a:bodyPr/>
          <a:lstStyle/>
          <a:p>
            <a:fld id="{3A7AC667-A3EC-4EB4-B30A-C3AD0F60E91A}" type="datetime4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May 7, 2010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Footer Placeholder 15"/>
          <p:cNvSpPr>
            <a:spLocks noGrp="1"/>
          </p:cNvSpPr>
          <p:nvPr>
            <p:ph type="ftr" sz="quarter" idx="3"/>
          </p:nvPr>
        </p:nvSpPr>
        <p:spPr>
          <a:xfrm>
            <a:off x="2667000" y="6400800"/>
            <a:ext cx="6096000" cy="435836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en-US" sz="1600" b="1" dirty="0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9" r:id="rId6"/>
    <p:sldLayoutId id="2147483680" r:id="rId7"/>
    <p:sldLayoutId id="2147483681" r:id="rId8"/>
    <p:sldLayoutId id="2147483682" r:id="rId9"/>
    <p:sldLayoutId id="2147483683" r:id="rId10"/>
  </p:sldLayoutIdLst>
  <p:transition>
    <p:fade/>
  </p:transition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 Black (Heading)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Arial Black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Airal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Main campus located in Springfield, with 20,000+ students</a:t>
            </a:r>
          </a:p>
          <a:p>
            <a:r>
              <a:rPr lang="en-US" dirty="0"/>
              <a:t>Mission in public affairs gives students distinction</a:t>
            </a:r>
          </a:p>
          <a:p>
            <a:r>
              <a:rPr lang="en-US" dirty="0"/>
              <a:t>Choice of 150+ undergraduate and 45+ graduate programs</a:t>
            </a:r>
          </a:p>
          <a:p>
            <a:r>
              <a:rPr lang="en-US" dirty="0"/>
              <a:t>Costs lower than state and national averages</a:t>
            </a:r>
          </a:p>
          <a:p>
            <a:r>
              <a:rPr lang="en-US" dirty="0"/>
              <a:t>Reputation for being warm and welcoming</a:t>
            </a:r>
          </a:p>
          <a:p>
            <a:r>
              <a:rPr lang="en-US" dirty="0"/>
              <a:t>85,000+ alumni applying their education </a:t>
            </a:r>
            <a:br>
              <a:rPr lang="en-US" dirty="0"/>
            </a:br>
            <a:r>
              <a:rPr lang="en-US" dirty="0"/>
              <a:t>around the world</a:t>
            </a:r>
          </a:p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About Missouri State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A7AC667-A3EC-4EB4-B30A-C3AD0F60E91A}" type="datetime4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May 7, 2010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2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algn="r"/>
            <a:r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SUSpirals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spcBef>
            <a:spcPts val="500"/>
          </a:spcBef>
          <a:buFont typeface="Arial" pitchFamily="34" charset="0"/>
          <a:buChar char="•"/>
          <a:defRPr sz="2500" b="1" dirty="0" smtClean="0">
            <a:latin typeface="Arial" pitchFamily="34" charset="0"/>
            <a:cs typeface="Arial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54</Words>
  <Application>Microsoft Office PowerPoint</Application>
  <PresentationFormat>On-screen Show (4:3)</PresentationFormat>
  <Paragraphs>12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MSUSpiralsTemplate</vt:lpstr>
      <vt:lpstr>Slide 1</vt:lpstr>
      <vt:lpstr>Slide 2</vt:lpstr>
    </vt:vector>
  </TitlesOfParts>
  <Company>Missouri State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Sara</dc:creator>
  <cp:lastModifiedBy>Sara</cp:lastModifiedBy>
  <cp:revision>1</cp:revision>
  <dcterms:created xsi:type="dcterms:W3CDTF">2010-05-07T13:51:20Z</dcterms:created>
  <dcterms:modified xsi:type="dcterms:W3CDTF">2010-05-07T13:52:19Z</dcterms:modified>
</cp:coreProperties>
</file>